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86763" autoAdjust="0"/>
  </p:normalViewPr>
  <p:slideViewPr>
    <p:cSldViewPr>
      <p:cViewPr>
        <p:scale>
          <a:sx n="77" d="100"/>
          <a:sy n="77" d="100"/>
        </p:scale>
        <p:origin x="-1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9DBBE-C7F3-42E5-804A-D8B561B400EC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31330-7D61-480D-99BA-A15B98DD3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6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1330-7D61-480D-99BA-A15B98DD38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0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1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0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9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6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5/19/2017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5/19/2017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4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5/19/2017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9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7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84E-26B5-41BE-BB76-045741CCB34E}" type="datetimeFigureOut">
              <a:rPr lang="en-US" smtClean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2784E-26B5-41BE-BB76-045741CCB34E}" type="datetimeFigureOut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2F929-5721-4259-9ECF-82C07727D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2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6" r="1620" b="46065"/>
          <a:stretch/>
        </p:blipFill>
        <p:spPr>
          <a:xfrm>
            <a:off x="-43070" y="-59636"/>
            <a:ext cx="9187070" cy="6079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7352" y="6019800"/>
            <a:ext cx="9161352" cy="838199"/>
          </a:xfrm>
          <a:prstGeom prst="rect">
            <a:avLst/>
          </a:prstGeom>
          <a:solidFill>
            <a:srgbClr val="008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6962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May is foster care awareness month. Visit lss-sw.org/family-homes to find out how to get started.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27" y="207446"/>
            <a:ext cx="849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539875" algn="l"/>
              </a:tabLst>
            </a:pPr>
            <a:r>
              <a:rPr lang="en-US" sz="3600" dirty="0" smtClean="0">
                <a:solidFill>
                  <a:schemeClr val="bg1"/>
                </a:solidFill>
              </a:rPr>
              <a:t>Thank you for </a:t>
            </a:r>
            <a:r>
              <a:rPr lang="en-US" sz="3600" dirty="0" smtClean="0">
                <a:solidFill>
                  <a:schemeClr val="bg1"/>
                </a:solidFill>
              </a:rPr>
              <a:t>Advocating for foster children.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927" y="1066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Check your bulletin this month for </a:t>
            </a:r>
            <a:r>
              <a:rPr lang="en-US" b="1" dirty="0" smtClean="0">
                <a:solidFill>
                  <a:schemeClr val="bg1"/>
                </a:solidFill>
              </a:rPr>
              <a:t>Mason</a:t>
            </a:r>
            <a:r>
              <a:rPr lang="en-US" b="1" dirty="0" smtClean="0">
                <a:solidFill>
                  <a:schemeClr val="bg1"/>
                </a:solidFill>
              </a:rPr>
              <a:t>’s </a:t>
            </a:r>
            <a:r>
              <a:rPr lang="en-US" b="1" dirty="0" smtClean="0">
                <a:solidFill>
                  <a:schemeClr val="bg1"/>
                </a:solidFill>
              </a:rPr>
              <a:t>story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2" y="4134678"/>
            <a:ext cx="1410730" cy="826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66261" y="5599331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Proud partners in ministry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-33917" y="4961027"/>
            <a:ext cx="171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[YOUR LOGO HERE]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3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43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Petrilli</dc:creator>
  <cp:lastModifiedBy>Stephanie Petrilli</cp:lastModifiedBy>
  <cp:revision>29</cp:revision>
  <cp:lastPrinted>2016-04-07T19:37:57Z</cp:lastPrinted>
  <dcterms:created xsi:type="dcterms:W3CDTF">2015-09-25T20:22:18Z</dcterms:created>
  <dcterms:modified xsi:type="dcterms:W3CDTF">2017-05-19T19:38:11Z</dcterms:modified>
</cp:coreProperties>
</file>