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666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0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7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0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9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4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9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784E-26B5-41BE-BB76-045741CCB34E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2F929-5721-4259-9ECF-82C07727D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2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96000"/>
            <a:ext cx="9161352" cy="762000"/>
          </a:xfrm>
          <a:prstGeom prst="rect">
            <a:avLst/>
          </a:prstGeom>
          <a:solidFill>
            <a:srgbClr val="008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238189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lss-sw.org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facebook.com/lsssw  </a:t>
            </a:r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@</a:t>
            </a:r>
            <a:r>
              <a:rPr lang="en-US" sz="1600" dirty="0" err="1" smtClean="0">
                <a:solidFill>
                  <a:schemeClr val="bg1"/>
                </a:solidFill>
              </a:rPr>
              <a:t>lssofsouthwest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I </a:t>
            </a:r>
            <a:r>
              <a:rPr lang="en-US" sz="1600" dirty="0" smtClean="0">
                <a:solidFill>
                  <a:schemeClr val="bg1"/>
                </a:solidFill>
              </a:rPr>
              <a:t>dhutterer@lss-sw.org </a:t>
            </a:r>
            <a:r>
              <a:rPr lang="en-US" sz="1600" b="1" dirty="0" smtClean="0">
                <a:solidFill>
                  <a:schemeClr val="bg1"/>
                </a:solidFill>
              </a:rPr>
              <a:t>I</a:t>
            </a:r>
            <a:r>
              <a:rPr lang="en-US" sz="1600" dirty="0" smtClean="0">
                <a:solidFill>
                  <a:schemeClr val="bg1"/>
                </a:solidFill>
              </a:rPr>
              <a:t> 480-396-3795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953000"/>
            <a:ext cx="1769952" cy="103676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57600" y="478819"/>
            <a:ext cx="48841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8770"/>
                </a:solidFill>
                <a:latin typeface="Eligible Sans" panose="020B0603000000000000" pitchFamily="34" charset="0"/>
              </a:rPr>
              <a:t>Building Community</a:t>
            </a:r>
          </a:p>
          <a:p>
            <a:pPr algn="ctr"/>
            <a:r>
              <a:rPr lang="en-US" sz="4000" b="1" dirty="0" smtClean="0">
                <a:solidFill>
                  <a:srgbClr val="008770"/>
                </a:solidFill>
                <a:latin typeface="Eligible Sans" panose="020B0603000000000000" pitchFamily="34" charset="0"/>
              </a:rPr>
              <a:t>Building Hope</a:t>
            </a:r>
            <a:endParaRPr lang="en-US" sz="4000" b="1" dirty="0">
              <a:solidFill>
                <a:srgbClr val="008770"/>
              </a:solidFill>
              <a:latin typeface="Eligible Sans" panose="020B0603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045" y="2157718"/>
            <a:ext cx="88292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Research shows that parents with a strong network of emotionally supportive friends can better care for themselves and their children, preventing abuse and neglect.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Reach out to parents that might need extra support: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New to the community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First-time or recently divorced parents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Facing a family crisis like incarceration or illness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Struggling with basic needs like housing, food, and clothing</a:t>
            </a:r>
            <a:endParaRPr lang="en-US" sz="24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2735817" cy="18238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623191" y="1785073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Everyone can play a role in preventing child abuse.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Petrilli</dc:creator>
  <cp:lastModifiedBy>Stephanie Petrilli</cp:lastModifiedBy>
  <cp:revision>18</cp:revision>
  <cp:lastPrinted>2016-04-07T19:37:57Z</cp:lastPrinted>
  <dcterms:created xsi:type="dcterms:W3CDTF">2015-09-25T20:22:18Z</dcterms:created>
  <dcterms:modified xsi:type="dcterms:W3CDTF">2016-04-11T17:05:15Z</dcterms:modified>
</cp:coreProperties>
</file>